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15C0-4FC3-40BE-A2B4-97F6C817849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5991-E375-4EAB-8BEB-3D7B01123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15C0-4FC3-40BE-A2B4-97F6C817849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5991-E375-4EAB-8BEB-3D7B01123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15C0-4FC3-40BE-A2B4-97F6C817849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5991-E375-4EAB-8BEB-3D7B01123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15C0-4FC3-40BE-A2B4-97F6C817849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5991-E375-4EAB-8BEB-3D7B01123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15C0-4FC3-40BE-A2B4-97F6C817849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5991-E375-4EAB-8BEB-3D7B01123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15C0-4FC3-40BE-A2B4-97F6C817849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5991-E375-4EAB-8BEB-3D7B01123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15C0-4FC3-40BE-A2B4-97F6C817849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5991-E375-4EAB-8BEB-3D7B01123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15C0-4FC3-40BE-A2B4-97F6C817849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5991-E375-4EAB-8BEB-3D7B01123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15C0-4FC3-40BE-A2B4-97F6C817849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5991-E375-4EAB-8BEB-3D7B01123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15C0-4FC3-40BE-A2B4-97F6C817849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5991-E375-4EAB-8BEB-3D7B01123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15C0-4FC3-40BE-A2B4-97F6C817849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5991-E375-4EAB-8BEB-3D7B01123C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A15C0-4FC3-40BE-A2B4-97F6C817849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35991-E375-4EAB-8BEB-3D7B01123C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09600"/>
            <a:ext cx="8077200" cy="538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</cp:revision>
  <dcterms:created xsi:type="dcterms:W3CDTF">2011-02-09T21:57:30Z</dcterms:created>
  <dcterms:modified xsi:type="dcterms:W3CDTF">2011-02-09T21:59:29Z</dcterms:modified>
</cp:coreProperties>
</file>